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7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000E34-6D2C-41E6-A533-3CA18DB5E61B}" type="datetimeFigureOut">
              <a:rPr lang="es-ES" smtClean="0"/>
              <a:t>01/10/2024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39B91-472A-4BD6-9F7A-3D88D4556A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7354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>
            <a:extLst>
              <a:ext uri="{FF2B5EF4-FFF2-40B4-BE49-F238E27FC236}">
                <a16:creationId xmlns:a16="http://schemas.microsoft.com/office/drawing/2014/main" id="{002AF340-DD4C-07B5-0D72-A876ED6E974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>
            <a:extLst>
              <a:ext uri="{FF2B5EF4-FFF2-40B4-BE49-F238E27FC236}">
                <a16:creationId xmlns:a16="http://schemas.microsoft.com/office/drawing/2014/main" id="{6A76ECFC-A8EF-4A60-8EC6-C3C0DACFDAE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altLang="es-ES"/>
          </a:p>
        </p:txBody>
      </p:sp>
      <p:sp>
        <p:nvSpPr>
          <p:cNvPr id="5124" name="4 Marcador de número de diapositiva">
            <a:extLst>
              <a:ext uri="{FF2B5EF4-FFF2-40B4-BE49-F238E27FC236}">
                <a16:creationId xmlns:a16="http://schemas.microsoft.com/office/drawing/2014/main" id="{835D507B-BAA5-77E6-4D6B-232EFD6A77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36EA8B-9F29-491C-913A-1D3F57003F32}" type="slidenum">
              <a:rPr lang="es-ES" altLang="es-ES"/>
              <a:pPr>
                <a:spcBef>
                  <a:spcPct val="0"/>
                </a:spcBef>
              </a:pPr>
              <a:t>1</a:t>
            </a:fld>
            <a:endParaRPr lang="es-ES" altLang="es-ES"/>
          </a:p>
        </p:txBody>
      </p:sp>
      <p:sp>
        <p:nvSpPr>
          <p:cNvPr id="4101" name="5 Marcador de pie de página">
            <a:extLst>
              <a:ext uri="{FF2B5EF4-FFF2-40B4-BE49-F238E27FC236}">
                <a16:creationId xmlns:a16="http://schemas.microsoft.com/office/drawing/2014/main" id="{CEAE2F9D-E49C-4AFA-9911-F12E1D91175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/>
              <a:t>Sociedad del Conocimiento, Tecnología y Educación. Tema 1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C9BF9-3580-5A97-8383-6C4C893F83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F2BBAE4-E55E-E5A7-78D4-D663F9DA0E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19E68B7-9520-2F28-2F4C-B8F40137B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3176-624F-42F6-8C93-821524A7CC5C}" type="datetimeFigureOut">
              <a:rPr lang="es-ES" smtClean="0"/>
              <a:t>01/10/2024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D70915-0ECF-84C0-C570-E279A4BCB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5070CF-0F9C-CE37-D4EC-60852F319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6A581-F643-43ED-9B1A-B4476E82A7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5188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F8A6C6-E819-560E-460D-2036CD552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E31B69D-8652-0851-966C-A296DD52E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E351011-6216-EC10-54CB-4A6DCEC93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3176-624F-42F6-8C93-821524A7CC5C}" type="datetimeFigureOut">
              <a:rPr lang="es-ES" smtClean="0"/>
              <a:t>01/10/2024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C4D818-D82E-5933-4F3E-E4374DE97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B49E354-09B2-B1EA-BE60-75F94D194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6A581-F643-43ED-9B1A-B4476E82A7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856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4F8636-983A-A826-F301-231AA0712D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A66F005-D56E-2956-2B0E-906101E0E7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B43185-C282-6F4E-568F-21D1DB2E9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3176-624F-42F6-8C93-821524A7CC5C}" type="datetimeFigureOut">
              <a:rPr lang="es-ES" smtClean="0"/>
              <a:t>01/10/2024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806FCC-6B04-0CBA-A014-B2829C9F9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5FC2E0-8686-878C-C704-1E7686ABA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6A581-F643-43ED-9B1A-B4476E82A7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4052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8B3B4F-EE37-18A9-6AEA-1FFD8BC6A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511448-11FF-2B30-61D1-41E9B8BE0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A46FB9-5F2D-9B5A-0391-0C41C1065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3176-624F-42F6-8C93-821524A7CC5C}" type="datetimeFigureOut">
              <a:rPr lang="es-ES" smtClean="0"/>
              <a:t>01/10/2024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1F1512-2771-066C-6A4C-67B5ECF28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6C039C-F741-CB29-D0E3-A158AA526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6A581-F643-43ED-9B1A-B4476E82A7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4777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416B0B-0DD6-E989-A8FB-72EAF4565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D5C9379-C791-A2CE-D428-42F4E50EC8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638865-9FA6-A382-B1A2-A4DA53CAB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3176-624F-42F6-8C93-821524A7CC5C}" type="datetimeFigureOut">
              <a:rPr lang="es-ES" smtClean="0"/>
              <a:t>01/10/2024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DA116B-4643-EB97-1694-3D8CC8FF8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C151BC-E627-052C-1834-3A46E1002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6A581-F643-43ED-9B1A-B4476E82A7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3973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9F39E0-0DF9-1532-CD80-8831CDF4D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837D5E-2C11-F602-B12B-2DBB89E470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9C93598-45DB-6B41-DD6D-2404B8B950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72711ED-6631-DC8A-675A-4C6840AB2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3176-624F-42F6-8C93-821524A7CC5C}" type="datetimeFigureOut">
              <a:rPr lang="es-ES" smtClean="0"/>
              <a:t>01/10/2024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C322D50-D950-237F-A409-579F66ED8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B68047F-2B78-5105-F552-D33848C15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6A581-F643-43ED-9B1A-B4476E82A7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9596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FAFD88-F88C-F9B1-1B4B-0A7559A36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94384DB-6340-BAB0-125E-CBA0E9E271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2674160-ECD3-A988-5E8D-0DE07A5E24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6F95F55-CC78-3034-C27F-C87AB5FDC3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A862C06-6719-9477-B6F3-0413A91BF8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09A31A0-48DD-AAF9-7C73-F1697B144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3176-624F-42F6-8C93-821524A7CC5C}" type="datetimeFigureOut">
              <a:rPr lang="es-ES" smtClean="0"/>
              <a:t>01/10/2024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92D2193-6C2B-FCAD-FB09-331FDD9D4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91E0663-FE5C-ECC1-8150-69939373F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6A581-F643-43ED-9B1A-B4476E82A7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1387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67437B-7E1A-F489-4E50-9CAC7E014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A629B66-178D-C6EE-99E4-B53B08CC2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3176-624F-42F6-8C93-821524A7CC5C}" type="datetimeFigureOut">
              <a:rPr lang="es-ES" smtClean="0"/>
              <a:t>01/10/2024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5EE6119-5DAD-7DD1-1E5D-FBCFC06E6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6CCB86D-0935-873F-1EAC-9AECD913B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6A581-F643-43ED-9B1A-B4476E82A7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795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1069C76-2DDC-2EF8-09D8-16DFC480E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3176-624F-42F6-8C93-821524A7CC5C}" type="datetimeFigureOut">
              <a:rPr lang="es-ES" smtClean="0"/>
              <a:t>01/10/2024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62EA0D6-25F5-F8F2-C8BD-6FE51A15C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C5776C5-7317-DE38-425B-8CEA02FCD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6A581-F643-43ED-9B1A-B4476E82A7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4350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75E459-280F-2B44-EE41-42EA9B6A3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DDCE7F-FC84-56BC-DDD3-B491E41CA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C617AF3-ACE9-A107-7D22-5A860CAA32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122211C-046E-48F0-A6AD-964F63F0E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3176-624F-42F6-8C93-821524A7CC5C}" type="datetimeFigureOut">
              <a:rPr lang="es-ES" smtClean="0"/>
              <a:t>01/10/2024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7CEC17F-B1F4-225E-80B6-C626CED5F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783FE26-26FC-21FB-87F3-DB35C54EC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6A581-F643-43ED-9B1A-B4476E82A7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3444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1F9342-B3A0-FB02-4019-A8BA5D531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409D104-8012-CF5C-BA8B-019C41E6E8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21C0992-738B-1A30-560B-DF2A3A6590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E766C9-6BC4-8782-B659-88EF2A297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3176-624F-42F6-8C93-821524A7CC5C}" type="datetimeFigureOut">
              <a:rPr lang="es-ES" smtClean="0"/>
              <a:t>01/10/2024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C985AEB-849B-404F-61FF-E7EFC43F7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A922720-93DC-5010-8C45-6F61F9F57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6A581-F643-43ED-9B1A-B4476E82A7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4756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75ED8AF-BBA3-02FB-A5D4-9D355FAF9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4B75CBD-AB71-1871-5C6E-B4216F8A79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3E0AF1-D14D-DB45-92D3-257BEB04B9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93176-624F-42F6-8C93-821524A7CC5C}" type="datetimeFigureOut">
              <a:rPr lang="es-ES" smtClean="0"/>
              <a:t>01/10/2024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506602-A594-E8FC-AF0B-D8C525A55C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7AF6FE-97C8-969B-1F74-36614DF16F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6A581-F643-43ED-9B1A-B4476E82A7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869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>
            <a:extLst>
              <a:ext uri="{FF2B5EF4-FFF2-40B4-BE49-F238E27FC236}">
                <a16:creationId xmlns:a16="http://schemas.microsoft.com/office/drawing/2014/main" id="{4CA6E693-ECC0-8E71-A85F-DF988E7CF4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73111" y="1214437"/>
            <a:ext cx="7648010" cy="2214563"/>
          </a:xfrm>
        </p:spPr>
        <p:txBody>
          <a:bodyPr/>
          <a:lstStyle/>
          <a:p>
            <a:pPr eaLnBrk="1" hangingPunct="1"/>
            <a:r>
              <a:rPr lang="es-ES" altLang="es-ES" sz="4000" b="1" dirty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Acceso </a:t>
            </a:r>
            <a:br>
              <a:rPr lang="es-ES" altLang="es-ES" sz="3600" b="1" dirty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altLang="es-ES" sz="3600" b="1" dirty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Anual</a:t>
            </a:r>
          </a:p>
        </p:txBody>
      </p:sp>
      <p:sp>
        <p:nvSpPr>
          <p:cNvPr id="2051" name="2 Subtítulo">
            <a:extLst>
              <a:ext uri="{FF2B5EF4-FFF2-40B4-BE49-F238E27FC236}">
                <a16:creationId xmlns:a16="http://schemas.microsoft.com/office/drawing/2014/main" id="{31A2F31A-E8C3-408D-B59A-F05696C16F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3493" y="3857626"/>
            <a:ext cx="10097037" cy="1357313"/>
          </a:xfrm>
          <a:solidFill>
            <a:srgbClr val="339933"/>
          </a:solidFill>
          <a:ln>
            <a:solidFill>
              <a:srgbClr val="339933"/>
            </a:solidFill>
          </a:ln>
        </p:spPr>
        <p:txBody>
          <a:bodyPr rtlCol="0">
            <a:normAutofit/>
          </a:bodyPr>
          <a:lstStyle/>
          <a:p>
            <a:pPr algn="just">
              <a:defRPr/>
            </a:pPr>
            <a:r>
              <a:rPr lang="es-E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Asignatura:</a:t>
            </a:r>
          </a:p>
          <a:p>
            <a:pPr>
              <a:defRPr/>
            </a:pPr>
            <a:endParaRPr lang="es-ES" sz="3600" b="1" dirty="0"/>
          </a:p>
        </p:txBody>
      </p:sp>
      <p:sp>
        <p:nvSpPr>
          <p:cNvPr id="2053" name="4 CuadroTexto">
            <a:extLst>
              <a:ext uri="{FF2B5EF4-FFF2-40B4-BE49-F238E27FC236}">
                <a16:creationId xmlns:a16="http://schemas.microsoft.com/office/drawing/2014/main" id="{37BD7B05-2CBB-4423-9C4E-8766BBD1FF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6120" y="5398965"/>
            <a:ext cx="3429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ES" sz="2400" b="1" dirty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Tutor/a:</a:t>
            </a:r>
          </a:p>
          <a:p>
            <a:pPr>
              <a:defRPr/>
            </a:pPr>
            <a:r>
              <a:rPr lang="es-ES" sz="2400" b="1" dirty="0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Email: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CBB892A-1811-6599-CCDD-949FB3C001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2568" y="561390"/>
            <a:ext cx="2197107" cy="109855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7F82BE-A914-68D5-77D6-B661E67E6E0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339933"/>
          </a:solidFill>
          <a:ln>
            <a:solidFill>
              <a:srgbClr val="339933"/>
            </a:solidFill>
          </a:ln>
        </p:spPr>
        <p:txBody>
          <a:bodyPr>
            <a:normAutofit/>
          </a:bodyPr>
          <a:lstStyle/>
          <a:p>
            <a:pPr algn="ctr"/>
            <a:r>
              <a:rPr lang="es-ES" sz="36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Contenidos</a:t>
            </a:r>
          </a:p>
        </p:txBody>
      </p:sp>
    </p:spTree>
    <p:extLst>
      <p:ext uri="{BB962C8B-B14F-4D97-AF65-F5344CB8AC3E}">
        <p14:creationId xmlns:p14="http://schemas.microsoft.com/office/powerpoint/2010/main" val="2886553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7F82BE-A914-68D5-77D6-B661E67E6E0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339933"/>
          </a:solidFill>
          <a:ln>
            <a:solidFill>
              <a:srgbClr val="339933"/>
            </a:solidFill>
          </a:ln>
        </p:spPr>
        <p:txBody>
          <a:bodyPr>
            <a:normAutofit/>
          </a:bodyPr>
          <a:lstStyle/>
          <a:p>
            <a:pPr algn="ctr"/>
            <a:r>
              <a:rPr lang="es-ES" sz="36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de evaluación</a:t>
            </a:r>
          </a:p>
        </p:txBody>
      </p:sp>
    </p:spTree>
    <p:extLst>
      <p:ext uri="{BB962C8B-B14F-4D97-AF65-F5344CB8AC3E}">
        <p14:creationId xmlns:p14="http://schemas.microsoft.com/office/powerpoint/2010/main" val="4142437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7F82BE-A914-68D5-77D6-B661E67E6E0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339933"/>
          </a:solidFill>
          <a:ln>
            <a:solidFill>
              <a:srgbClr val="339933"/>
            </a:solidFill>
          </a:ln>
        </p:spPr>
        <p:txBody>
          <a:bodyPr>
            <a:normAutofit/>
          </a:bodyPr>
          <a:lstStyle/>
          <a:p>
            <a:pPr algn="ctr"/>
            <a:r>
              <a:rPr lang="es-ES" sz="36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Bibliografía básica</a:t>
            </a:r>
          </a:p>
        </p:txBody>
      </p:sp>
    </p:spTree>
    <p:extLst>
      <p:ext uri="{BB962C8B-B14F-4D97-AF65-F5344CB8AC3E}">
        <p14:creationId xmlns:p14="http://schemas.microsoft.com/office/powerpoint/2010/main" val="17124523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30</Words>
  <Application>Microsoft Office PowerPoint</Application>
  <PresentationFormat>Panorámica</PresentationFormat>
  <Paragraphs>9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Curso de Acceso  Anual</vt:lpstr>
      <vt:lpstr>Contenidos</vt:lpstr>
      <vt:lpstr>Sistema de evaluación</vt:lpstr>
      <vt:lpstr>Bibliografía básica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Grado en  Curso Primer cuatrimestre</dc:title>
  <dc:creator>ISABEL CORINA MACIEL TORRES</dc:creator>
  <cp:lastModifiedBy>ISABEL CORINA MACIEL TORRES</cp:lastModifiedBy>
  <cp:revision>6</cp:revision>
  <dcterms:created xsi:type="dcterms:W3CDTF">2022-10-01T15:25:52Z</dcterms:created>
  <dcterms:modified xsi:type="dcterms:W3CDTF">2024-10-01T06:00:51Z</dcterms:modified>
</cp:coreProperties>
</file>